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3"/>
  </p:notesMasterIdLst>
  <p:handoutMasterIdLst>
    <p:handoutMasterId r:id="rId14"/>
  </p:handoutMasterIdLst>
  <p:sldIdLst>
    <p:sldId id="305" r:id="rId5"/>
    <p:sldId id="311" r:id="rId6"/>
    <p:sldId id="312" r:id="rId7"/>
    <p:sldId id="313" r:id="rId8"/>
    <p:sldId id="314" r:id="rId9"/>
    <p:sldId id="316" r:id="rId10"/>
    <p:sldId id="317" r:id="rId11"/>
    <p:sldId id="319" r:id="rId12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64" d="100"/>
          <a:sy n="64" d="100"/>
        </p:scale>
        <p:origin x="6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0E80B-0828-4975-A67A-1FEF6F51D6DC}" type="datetimeFigureOut">
              <a:rPr lang="fr-FR" smtClean="0"/>
              <a:t>10/06/2022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FC002-274F-4E67-B443-7883DD921A5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43399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0E8EC-2693-4591-9BC0-3016A7DF0D9E}" type="datetimeFigureOut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noProof="0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  <a:p>
            <a:pPr lvl="3"/>
            <a:r>
              <a:rPr lang="fr-FR" noProof="0" dirty="0"/>
              <a:t>Quatrième niveau</a:t>
            </a:r>
          </a:p>
          <a:p>
            <a:pPr lvl="4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95E784-F1B0-4016-BD8B-6E343DF3C1E1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74155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95E784-F1B0-4016-BD8B-6E343DF3C1E1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6197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95E784-F1B0-4016-BD8B-6E343DF3C1E1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9761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EB19F-D861-47F7-B5FB-E94EE325E7A7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F1D67D-7309-4E77-A3FA-5249C7DECA00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BA7061-DDD8-4B94-A3DC-AA90E22D864E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4EB566-F77E-4B7B-AC63-367BDC21332A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  <p:sp>
        <p:nvSpPr>
          <p:cNvPr id="11" name="Zone de texte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sz="8000" noProof="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Zone de texte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393D26-D71D-4943-9FA2-E14408DF9760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 rtl="0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 rtl="0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113153-2FBC-42C3-B738-36914A3AE104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3 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Imag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Imag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 rtl="0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2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 rtl="0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C04B5A-713B-4C4B-9DE7-1B94E12C2181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F8A1A4-5F19-475A-A3B7-C7E5870C11B7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3572D1-7B7E-49C7-B51E-2165C8704A0B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94D4BE-99D3-439D-9BC8-7FDEE872136A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646C49-EE40-4AC7-A0AD-D66D2A2E09D9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24B473-D2AC-472F-8B19-449F99EDFD19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 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Imag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 rtl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413492-A17B-4184-AA6B-BD79D2ED890E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92A9A7-F8D0-4C22-85F9-EAC4AD1CA8A6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8002DE-6786-47C2-90A9-B84144FE772C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48C9DA-24BA-4137-A114-46AAEAA12755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DDDB3A-592A-4178-8675-59F95316184B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EAEF4C45-A9E9-46EB-B4D7-91CC3896BC33}" type="datetime1">
              <a:rPr lang="fr-FR" noProof="0" smtClean="0"/>
              <a:t>10/06/2022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9" y="10"/>
            <a:ext cx="12191980" cy="6857990"/>
          </a:xfrm>
          <a:prstGeom prst="rect">
            <a:avLst/>
          </a:prstGeom>
        </p:spPr>
      </p:pic>
      <p:sp useBgFill="1">
        <p:nvSpPr>
          <p:cNvPr id="83" name="Forme libre 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p14="http://schemas.microsoft.com/office/powerpoint/2010/main"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6" y="1623412"/>
            <a:ext cx="3503122" cy="2287229"/>
          </a:xfrm>
        </p:spPr>
        <p:txBody>
          <a:bodyPr rtlCol="0">
            <a:normAutofit fontScale="90000"/>
          </a:bodyPr>
          <a:lstStyle/>
          <a:p>
            <a:pPr algn="l"/>
            <a:r>
              <a:rPr lang="fr-FR" sz="4400" dirty="0"/>
              <a:t>Les stratégies de sélections des éléments web via APPIUM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 rtlCol="0">
            <a:normAutofit/>
          </a:bodyPr>
          <a:lstStyle/>
          <a:p>
            <a:pPr algn="l" rtl="0"/>
            <a:r>
              <a:rPr lang="fr-FR" sz="1800" dirty="0">
                <a:solidFill>
                  <a:srgbClr val="FC05CB"/>
                </a:solidFill>
              </a:rPr>
              <a:t>Fares Ayeche</a:t>
            </a: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3C606D-E560-4820-9C3E-3B881D30A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>
            <a:normAutofit/>
          </a:bodyPr>
          <a:lstStyle/>
          <a:p>
            <a:r>
              <a:rPr lang="fr-FR" dirty="0"/>
              <a:t>Pourquoi Utiliser L’APPIUM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CB4E06B-9FF8-490B-96C8-1F736AE70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fr-FR" dirty="0"/>
              <a:t>-APPIUM est un cadre de test d'interface utilisateur d'application mobile open source distribué gratuitement</a:t>
            </a:r>
          </a:p>
          <a:p>
            <a:pPr>
              <a:buFontTx/>
              <a:buChar char="-"/>
            </a:pPr>
            <a:r>
              <a:rPr lang="fr-FR" dirty="0" err="1"/>
              <a:t>Appium</a:t>
            </a:r>
            <a:r>
              <a:rPr lang="fr-FR" dirty="0"/>
              <a:t> permet de tester des applications natives, hybrides et Web et prend en charge les tests d'automatisation sur des appareils physiques ainsi qu'un émulateur ou un simulateur</a:t>
            </a:r>
          </a:p>
          <a:p>
            <a:pPr>
              <a:buFontTx/>
              <a:buChar char="-"/>
            </a:pPr>
            <a:r>
              <a:rPr lang="fr-FR" dirty="0"/>
              <a:t>-Il propose des tests d'applications multiplateformes, c'est-à-dire qu'une seule API fonctionne pour les scripts de test des plates-formes Android et iOS.</a:t>
            </a:r>
          </a:p>
        </p:txBody>
      </p:sp>
    </p:spTree>
    <p:extLst>
      <p:ext uri="{BB962C8B-B14F-4D97-AF65-F5344CB8AC3E}">
        <p14:creationId xmlns:p14="http://schemas.microsoft.com/office/powerpoint/2010/main" val="651443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21BD79-5A52-48F2-8A8F-0064F4398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10353762" cy="1604211"/>
          </a:xfrm>
        </p:spPr>
        <p:txBody>
          <a:bodyPr>
            <a:normAutofit/>
          </a:bodyPr>
          <a:lstStyle/>
          <a:p>
            <a:r>
              <a:rPr lang="fr-FR" dirty="0"/>
              <a:t>Comment fonctionne APPIUM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3D3805-1B0F-41FA-A227-0B313E964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fr-FR" dirty="0"/>
          </a:p>
          <a:p>
            <a:r>
              <a:rPr lang="fr-FR" dirty="0"/>
              <a:t>Tester une application mobile et une application web est différent l’un de l’autre. La principale différence est la stratégie de localisation que nous utilisons pour identifier les éléments de l’application​</a:t>
            </a:r>
          </a:p>
          <a:p>
            <a:endParaRPr lang="fr-FR" dirty="0"/>
          </a:p>
          <a:p>
            <a:r>
              <a:rPr lang="fr-FR" dirty="0"/>
              <a:t> Lorsque nous parlons d’une application mobile, nous ne disposons pas d’un inspecteur d’éléments. Pour cela, nous pouvons utiliser l’inspecteur d’</a:t>
            </a:r>
            <a:r>
              <a:rPr lang="fr-FR" dirty="0" err="1"/>
              <a:t>Appium</a:t>
            </a:r>
            <a:r>
              <a:rPr lang="fr-FR" dirty="0"/>
              <a:t> pour localiser les éléments dans l’application.​</a:t>
            </a:r>
          </a:p>
          <a:p>
            <a:endParaRPr lang="fr-FR" dirty="0"/>
          </a:p>
          <a:p>
            <a:r>
              <a:rPr lang="fr-FR" dirty="0"/>
              <a:t>L’inspecteur </a:t>
            </a:r>
            <a:r>
              <a:rPr lang="fr-FR" dirty="0" err="1"/>
              <a:t>Appium</a:t>
            </a:r>
            <a:r>
              <a:rPr lang="fr-FR" dirty="0"/>
              <a:t> utilise aussi bien des émulateurs que des appareils du monde réel. Il reflète simplement l’écran de l’appareil et nous pouvons interagir avec lui et obtenir les détails des éléments. </a:t>
            </a:r>
          </a:p>
        </p:txBody>
      </p:sp>
    </p:spTree>
    <p:extLst>
      <p:ext uri="{BB962C8B-B14F-4D97-AF65-F5344CB8AC3E}">
        <p14:creationId xmlns:p14="http://schemas.microsoft.com/office/powerpoint/2010/main" val="1157182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93BEC7-09B5-4433-B0D5-21F32C060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les </a:t>
            </a:r>
            <a:r>
              <a:rPr lang="fr-FR" dirty="0" err="1"/>
              <a:t>starégies</a:t>
            </a:r>
            <a:r>
              <a:rPr lang="fr-FR" dirty="0"/>
              <a:t> de sélections des éléments web via APPIUM: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DA0EBF-94A8-4055-B8A9-D6E8AD7C6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933" y="1866900"/>
            <a:ext cx="10353762" cy="3714749"/>
          </a:xfrm>
        </p:spPr>
        <p:txBody>
          <a:bodyPr>
            <a:normAutofit/>
          </a:bodyPr>
          <a:lstStyle/>
          <a:p>
            <a:r>
              <a:rPr lang="fr-FR" dirty="0"/>
              <a:t>ID : </a:t>
            </a:r>
            <a:r>
              <a:rPr lang="fr-FR" dirty="0" err="1"/>
              <a:t>dr.findElementByAccessibilityId</a:t>
            </a:r>
            <a:r>
              <a:rPr lang="fr-FR" dirty="0"/>
              <a:t>("</a:t>
            </a:r>
            <a:r>
              <a:rPr lang="fr-FR" dirty="0" err="1"/>
              <a:t>Accessibility</a:t>
            </a:r>
            <a:r>
              <a:rPr lang="fr-FR" dirty="0"/>
              <a:t>").click();​</a:t>
            </a:r>
          </a:p>
          <a:p>
            <a:endParaRPr lang="fr-FR" dirty="0"/>
          </a:p>
          <a:p>
            <a:r>
              <a:rPr lang="fr-FR" dirty="0"/>
              <a:t>Nom de </a:t>
            </a:r>
            <a:r>
              <a:rPr lang="fr-FR" dirty="0" err="1"/>
              <a:t>classe:List</a:t>
            </a:r>
            <a:r>
              <a:rPr lang="fr-FR" dirty="0"/>
              <a:t>&lt;</a:t>
            </a:r>
            <a:r>
              <a:rPr lang="fr-FR" dirty="0" err="1"/>
              <a:t>WebElement</a:t>
            </a:r>
            <a:r>
              <a:rPr lang="fr-FR" dirty="0"/>
              <a:t>&gt; </a:t>
            </a:r>
            <a:r>
              <a:rPr lang="fr-FR" dirty="0" err="1"/>
              <a:t>button</a:t>
            </a:r>
            <a:r>
              <a:rPr lang="fr-FR" dirty="0"/>
              <a:t> =</a:t>
            </a:r>
            <a:r>
              <a:rPr lang="fr-FR" dirty="0" err="1"/>
              <a:t>driver.findElementsByClassName</a:t>
            </a:r>
            <a:r>
              <a:rPr lang="fr-FR" dirty="0"/>
              <a:t>("</a:t>
            </a:r>
            <a:r>
              <a:rPr lang="fr-FR" dirty="0" err="1"/>
              <a:t>android.widget.TextView</a:t>
            </a:r>
            <a:r>
              <a:rPr lang="fr-FR" dirty="0"/>
              <a:t>"); ​</a:t>
            </a:r>
          </a:p>
          <a:p>
            <a:endParaRPr lang="fr-FR" dirty="0"/>
          </a:p>
          <a:p>
            <a:r>
              <a:rPr lang="fr-FR" dirty="0" err="1"/>
              <a:t>Xpath</a:t>
            </a:r>
            <a:r>
              <a:rPr lang="fr-FR" dirty="0"/>
              <a:t>: </a:t>
            </a:r>
            <a:r>
              <a:rPr lang="fr-FR" dirty="0" err="1"/>
              <a:t>dr.findElementByXPath</a:t>
            </a:r>
            <a:r>
              <a:rPr lang="fr-FR" dirty="0"/>
              <a:t>("//</a:t>
            </a:r>
            <a:r>
              <a:rPr lang="fr-FR" dirty="0" err="1"/>
              <a:t>android.widget.TextView</a:t>
            </a:r>
            <a:r>
              <a:rPr lang="fr-FR" dirty="0"/>
              <a:t>").click();</a:t>
            </a:r>
          </a:p>
        </p:txBody>
      </p:sp>
    </p:spTree>
    <p:extLst>
      <p:ext uri="{BB962C8B-B14F-4D97-AF65-F5344CB8AC3E}">
        <p14:creationId xmlns:p14="http://schemas.microsoft.com/office/powerpoint/2010/main" val="195773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FBB141-8C16-457E-BF14-C14BE3F0B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22F105-5DC7-47E2-91F8-39FC78F9E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1618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DC37DF-E35C-BE09-F458-09484289E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9AE8E0-CED0-EFB5-A4B9-374930BD2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1380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75BB60-60C8-E312-D36E-B617DF9A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1FA17A-39C9-0501-FED1-5D491086A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93426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6C8083-57B7-86BE-9AF7-E04BA1C3B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54DCFC-8B29-0689-6F2E-961CA2A4E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7097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917_TF00934815.potx" id="{924AFCDC-9796-4849-A53E-AC48D82E547B}" vid="{4F562FB0-651D-4EE7-B425-1D54A2DEF68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ppt/theme/themeOverride2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A3AD49-9331-450C-A2FE-6857A4DB38C6}">
  <ds:schemaRefs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71af3243-3dd4-4a8d-8c0d-dd76da1f02a5"/>
    <ds:schemaRef ds:uri="http://purl.org/dc/terms/"/>
    <ds:schemaRef ds:uri="http://purl.org/dc/dcmitype/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{53036F74-F847-4EB5-87C6-7D6F45B69E09}tf00934815_win32</Template>
  <TotalTime>199</TotalTime>
  <Words>242</Words>
  <Application>Microsoft Office PowerPoint</Application>
  <PresentationFormat>Grand écran</PresentationFormat>
  <Paragraphs>24</Paragraphs>
  <Slides>8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Calibri</vt:lpstr>
      <vt:lpstr>Goudy Old Style</vt:lpstr>
      <vt:lpstr>Wingdings 2</vt:lpstr>
      <vt:lpstr>SlateVTI</vt:lpstr>
      <vt:lpstr>Les stratégies de sélections des éléments web via APPIUM</vt:lpstr>
      <vt:lpstr>Pourquoi Utiliser L’APPIUM</vt:lpstr>
      <vt:lpstr>Comment fonctionne APPIUM ?</vt:lpstr>
      <vt:lpstr>les starégies de sélections des éléments web via APPIUM:</vt:lpstr>
      <vt:lpstr>Présentation PowerPoint</vt:lpstr>
      <vt:lpstr> </vt:lpstr>
      <vt:lpstr> 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Introduction Aux Tests Logiciels</dc:title>
  <dc:creator>Fares Ayeche</dc:creator>
  <cp:lastModifiedBy>Fares Ayeche</cp:lastModifiedBy>
  <cp:revision>8</cp:revision>
  <dcterms:created xsi:type="dcterms:W3CDTF">2022-04-27T15:00:03Z</dcterms:created>
  <dcterms:modified xsi:type="dcterms:W3CDTF">2022-06-10T13:52:25Z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